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59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12A26-E231-4C5A-BEE5-DF218FCBC9B6}" type="datetimeFigureOut">
              <a:rPr lang="en-US" smtClean="0"/>
              <a:t>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82B0D-49E1-425C-88D4-3FA65D2889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712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12A26-E231-4C5A-BEE5-DF218FCBC9B6}" type="datetimeFigureOut">
              <a:rPr lang="en-US" smtClean="0"/>
              <a:t>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82B0D-49E1-425C-88D4-3FA65D2889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533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12A26-E231-4C5A-BEE5-DF218FCBC9B6}" type="datetimeFigureOut">
              <a:rPr lang="en-US" smtClean="0"/>
              <a:t>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82B0D-49E1-425C-88D4-3FA65D2889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951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12A26-E231-4C5A-BEE5-DF218FCBC9B6}" type="datetimeFigureOut">
              <a:rPr lang="en-US" smtClean="0"/>
              <a:t>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82B0D-49E1-425C-88D4-3FA65D2889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6858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12A26-E231-4C5A-BEE5-DF218FCBC9B6}" type="datetimeFigureOut">
              <a:rPr lang="en-US" smtClean="0"/>
              <a:t>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82B0D-49E1-425C-88D4-3FA65D2889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814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12A26-E231-4C5A-BEE5-DF218FCBC9B6}" type="datetimeFigureOut">
              <a:rPr lang="en-US" smtClean="0"/>
              <a:t>2/15/2011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82B0D-49E1-425C-88D4-3FA65D2889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8207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12A26-E231-4C5A-BEE5-DF218FCBC9B6}" type="datetimeFigureOut">
              <a:rPr lang="en-US" smtClean="0"/>
              <a:t>2/15/2011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82B0D-49E1-425C-88D4-3FA65D2889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7879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12A26-E231-4C5A-BEE5-DF218FCBC9B6}" type="datetimeFigureOut">
              <a:rPr lang="en-US" smtClean="0"/>
              <a:t>2/15/2011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82B0D-49E1-425C-88D4-3FA65D2889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9891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12A26-E231-4C5A-BEE5-DF218FCBC9B6}" type="datetimeFigureOut">
              <a:rPr lang="en-US" smtClean="0"/>
              <a:t>2/15/2011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82B0D-49E1-425C-88D4-3FA65D2889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305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12A26-E231-4C5A-BEE5-DF218FCBC9B6}" type="datetimeFigureOut">
              <a:rPr lang="en-US" smtClean="0"/>
              <a:t>2/15/2011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82B0D-49E1-425C-88D4-3FA65D2889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5764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12A26-E231-4C5A-BEE5-DF218FCBC9B6}" type="datetimeFigureOut">
              <a:rPr lang="en-US" smtClean="0"/>
              <a:t>2/15/2011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82B0D-49E1-425C-88D4-3FA65D2889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950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312A26-E231-4C5A-BEE5-DF218FCBC9B6}" type="datetimeFigureOut">
              <a:rPr lang="en-US" smtClean="0"/>
              <a:t>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B82B0D-49E1-425C-88D4-3FA65D2889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864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OHS Community Service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“Everyone can be great because anyone can serve.”- Martin Luther King Jr.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4676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minimum of 30 hours of UNPAID community service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Suggested Pace:</a:t>
            </a:r>
          </a:p>
          <a:p>
            <a:pPr lvl="1"/>
            <a:r>
              <a:rPr lang="en-US" dirty="0" smtClean="0"/>
              <a:t>9</a:t>
            </a:r>
            <a:r>
              <a:rPr lang="en-US" baseline="30000" dirty="0" smtClean="0"/>
              <a:t>th</a:t>
            </a:r>
            <a:r>
              <a:rPr lang="en-US" dirty="0" smtClean="0"/>
              <a:t> grade: 6 hours</a:t>
            </a:r>
          </a:p>
          <a:p>
            <a:pPr lvl="1"/>
            <a:r>
              <a:rPr lang="en-US" dirty="0" smtClean="0"/>
              <a:t>10</a:t>
            </a:r>
            <a:r>
              <a:rPr lang="en-US" baseline="30000" dirty="0" smtClean="0"/>
              <a:t>th</a:t>
            </a:r>
            <a:r>
              <a:rPr lang="en-US" dirty="0" smtClean="0"/>
              <a:t> grade: 8 hours</a:t>
            </a:r>
          </a:p>
          <a:p>
            <a:pPr lvl="1"/>
            <a:r>
              <a:rPr lang="en-US" dirty="0" smtClean="0"/>
              <a:t>11</a:t>
            </a:r>
            <a:r>
              <a:rPr lang="en-US" baseline="30000" dirty="0" smtClean="0"/>
              <a:t>th</a:t>
            </a:r>
            <a:r>
              <a:rPr lang="en-US" dirty="0" smtClean="0"/>
              <a:t> grade: 8 hours</a:t>
            </a:r>
          </a:p>
          <a:p>
            <a:pPr lvl="1"/>
            <a:r>
              <a:rPr lang="en-US" dirty="0" smtClean="0"/>
              <a:t>12</a:t>
            </a:r>
            <a:r>
              <a:rPr lang="en-US" baseline="30000" dirty="0" smtClean="0"/>
              <a:t>th</a:t>
            </a:r>
            <a:r>
              <a:rPr lang="en-US" dirty="0" smtClean="0"/>
              <a:t> grade: 8 hours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12363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Volunteer service beyond the confines of a traditional classroom that fosters civic responsibility  for the benefit of the community.</a:t>
            </a:r>
          </a:p>
          <a:p>
            <a:r>
              <a:rPr lang="en-US" dirty="0" smtClean="0"/>
              <a:t>Service is nonpaid.</a:t>
            </a:r>
          </a:p>
          <a:p>
            <a:r>
              <a:rPr lang="en-US" dirty="0" smtClean="0"/>
              <a:t>Through this service, students will develop skills, career awareness, and self-esteem.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7164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Examples of Acceptable &amp; Unacceptable Community Service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DOES COUNT:</a:t>
            </a:r>
          </a:p>
          <a:p>
            <a:r>
              <a:rPr lang="en-US" dirty="0" smtClean="0"/>
              <a:t>Afterschool tutoring at an elementary school</a:t>
            </a:r>
          </a:p>
          <a:p>
            <a:r>
              <a:rPr lang="en-US" dirty="0" smtClean="0"/>
              <a:t>Working as an agency volunteer</a:t>
            </a:r>
          </a:p>
          <a:p>
            <a:r>
              <a:rPr lang="en-US" dirty="0" smtClean="0"/>
              <a:t>Beach clean-up</a:t>
            </a:r>
          </a:p>
          <a:p>
            <a:r>
              <a:rPr lang="en-US" dirty="0" smtClean="0"/>
              <a:t>Working at blood drives</a:t>
            </a:r>
          </a:p>
          <a:p>
            <a:r>
              <a:rPr lang="en-US" dirty="0" smtClean="0"/>
              <a:t>Graffiti removal</a:t>
            </a:r>
          </a:p>
          <a:p>
            <a:r>
              <a:rPr lang="en-US" dirty="0" smtClean="0"/>
              <a:t>School beautification program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DOES </a:t>
            </a:r>
            <a:r>
              <a:rPr lang="en-US" b="1" u="sng" dirty="0" smtClean="0"/>
              <a:t>NOT</a:t>
            </a:r>
            <a:r>
              <a:rPr lang="en-US" dirty="0" smtClean="0"/>
              <a:t> COUNT:</a:t>
            </a:r>
          </a:p>
          <a:p>
            <a:r>
              <a:rPr lang="en-US" dirty="0" smtClean="0"/>
              <a:t>Church babysitting/altar boy</a:t>
            </a:r>
          </a:p>
          <a:p>
            <a:r>
              <a:rPr lang="en-US" dirty="0" smtClean="0"/>
              <a:t>Working as a student aide</a:t>
            </a:r>
          </a:p>
          <a:p>
            <a:r>
              <a:rPr lang="en-US" dirty="0" smtClean="0"/>
              <a:t>Babysitting</a:t>
            </a:r>
          </a:p>
          <a:p>
            <a:r>
              <a:rPr lang="en-US" dirty="0" smtClean="0"/>
              <a:t>Working at home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4957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Volunteer Organizations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American Cancer Society Border Region</a:t>
            </a:r>
          </a:p>
          <a:p>
            <a:r>
              <a:rPr lang="en-US" dirty="0" smtClean="0"/>
              <a:t>Children’s Hospital Thrift Stores-Chula Vista Store</a:t>
            </a:r>
          </a:p>
          <a:p>
            <a:r>
              <a:rPr lang="en-US" dirty="0" smtClean="0"/>
              <a:t>Chula Vista Elementary School District</a:t>
            </a:r>
          </a:p>
          <a:p>
            <a:r>
              <a:rPr lang="en-US" dirty="0" smtClean="0"/>
              <a:t>City of Chula Vista Public Library</a:t>
            </a:r>
          </a:p>
          <a:p>
            <a:r>
              <a:rPr lang="en-US" dirty="0" smtClean="0"/>
              <a:t>City of National City, Public Library</a:t>
            </a:r>
          </a:p>
          <a:p>
            <a:r>
              <a:rPr lang="en-US" dirty="0" smtClean="0"/>
              <a:t>Neighborhood House Association ECS South Bay </a:t>
            </a:r>
            <a:r>
              <a:rPr lang="en-US" dirty="0" err="1" smtClean="0"/>
              <a:t>Headstart</a:t>
            </a:r>
            <a:r>
              <a:rPr lang="en-US" dirty="0" smtClean="0"/>
              <a:t> Administration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City of San Diego- </a:t>
            </a:r>
            <a:r>
              <a:rPr lang="en-US" dirty="0" err="1" smtClean="0"/>
              <a:t>Otay</a:t>
            </a:r>
            <a:r>
              <a:rPr lang="en-US" dirty="0" smtClean="0"/>
              <a:t> Mesa-Nestor Community Service Center</a:t>
            </a:r>
          </a:p>
          <a:p>
            <a:r>
              <a:rPr lang="en-US" dirty="0" smtClean="0"/>
              <a:t>County of San Diego-South Bay Superior Court</a:t>
            </a:r>
          </a:p>
          <a:p>
            <a:r>
              <a:rPr lang="en-US" dirty="0" smtClean="0"/>
              <a:t>County of San Diego-Animal Control South County Animal Shelter</a:t>
            </a:r>
          </a:p>
          <a:p>
            <a:r>
              <a:rPr lang="en-US" dirty="0" smtClean="0"/>
              <a:t>Imperial Beach Health Center</a:t>
            </a:r>
          </a:p>
          <a:p>
            <a:r>
              <a:rPr lang="en-US" dirty="0" smtClean="0"/>
              <a:t>Meals on Wheels Greater San Diego, Inc., South County Division</a:t>
            </a:r>
          </a:p>
          <a:p>
            <a:r>
              <a:rPr lang="en-US" dirty="0" smtClean="0"/>
              <a:t>YWCA/YMCA</a:t>
            </a:r>
          </a:p>
          <a:p>
            <a:r>
              <a:rPr lang="en-US" dirty="0" smtClean="0"/>
              <a:t>Volunteer San Diego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6312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Guidelines for Volunteers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>
              <a:buAutoNum type="arabicPeriod"/>
            </a:pPr>
            <a:r>
              <a:rPr lang="en-US" dirty="0" smtClean="0"/>
              <a:t>Schedule a visit</a:t>
            </a:r>
          </a:p>
          <a:p>
            <a:pPr marL="514350" indent="-514350">
              <a:buAutoNum type="arabicPeriod"/>
            </a:pPr>
            <a:r>
              <a:rPr lang="en-US" dirty="0" smtClean="0"/>
              <a:t>Estimate a realistic time commitment</a:t>
            </a:r>
          </a:p>
          <a:p>
            <a:pPr marL="514350" indent="-514350">
              <a:buAutoNum type="arabicPeriod"/>
            </a:pPr>
            <a:r>
              <a:rPr lang="en-US" dirty="0" smtClean="0"/>
              <a:t>Understand your Organization’s mission</a:t>
            </a:r>
          </a:p>
          <a:p>
            <a:pPr marL="514350" indent="-514350">
              <a:buAutoNum type="arabicPeriod"/>
            </a:pPr>
            <a:r>
              <a:rPr lang="en-US" dirty="0" smtClean="0"/>
              <a:t>Request a job description</a:t>
            </a:r>
          </a:p>
          <a:p>
            <a:pPr marL="514350" indent="-514350">
              <a:buAutoNum type="arabicPeriod"/>
            </a:pPr>
            <a:r>
              <a:rPr lang="en-US" dirty="0" smtClean="0"/>
              <a:t>Discuss training and supervision</a:t>
            </a:r>
          </a:p>
          <a:p>
            <a:pPr marL="514350" indent="-514350">
              <a:buAutoNum type="arabicPeriod"/>
            </a:pPr>
            <a:r>
              <a:rPr lang="en-US" dirty="0" smtClean="0"/>
              <a:t>Seek feedback (letter of rec OR evaluation)</a:t>
            </a:r>
          </a:p>
          <a:p>
            <a:pPr marL="514350" indent="-514350">
              <a:buAutoNum type="arabicPeriod"/>
            </a:pPr>
            <a:r>
              <a:rPr lang="en-US" dirty="0" smtClean="0"/>
              <a:t>Expect respect</a:t>
            </a:r>
          </a:p>
          <a:p>
            <a:pPr marL="514350" indent="-514350">
              <a:buAutoNum type="arabicPeriod"/>
            </a:pPr>
            <a:r>
              <a:rPr lang="en-US" dirty="0" smtClean="0"/>
              <a:t>Be enthusiastic</a:t>
            </a:r>
          </a:p>
          <a:p>
            <a:pPr marL="400050" lvl="1" indent="0">
              <a:buNone/>
            </a:pPr>
            <a:r>
              <a:rPr lang="en-US" dirty="0" smtClean="0"/>
              <a:t>-Find an organization in a field that is of interest to you </a:t>
            </a:r>
            <a:r>
              <a:rPr lang="en-US" dirty="0" smtClean="0">
                <a:sym typeface="Wingdings" pitchFamily="2" charset="2"/>
              </a:rPr>
              <a:t>more enjoyable &amp; personally rewarding!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920952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279</Words>
  <Application>Microsoft Office PowerPoint</Application>
  <PresentationFormat>On-screen Show (4:3)</PresentationFormat>
  <Paragraphs>51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OHS Community Service</vt:lpstr>
      <vt:lpstr>Requirements</vt:lpstr>
      <vt:lpstr>Definition</vt:lpstr>
      <vt:lpstr>Examples of Acceptable &amp; Unacceptable Community Service</vt:lpstr>
      <vt:lpstr>Volunteer Organizations</vt:lpstr>
      <vt:lpstr>Guidelines for Volunteers</vt:lpstr>
    </vt:vector>
  </TitlesOfParts>
  <Company>SUHSD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OHS Community Service</dc:title>
  <dc:creator>evenegas</dc:creator>
  <cp:lastModifiedBy>Ola Hadi</cp:lastModifiedBy>
  <cp:revision>3</cp:revision>
  <dcterms:created xsi:type="dcterms:W3CDTF">2011-02-14T22:36:13Z</dcterms:created>
  <dcterms:modified xsi:type="dcterms:W3CDTF">2011-02-15T23:06:49Z</dcterms:modified>
</cp:coreProperties>
</file>